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F8F58-E454-DA4D-8515-98BD118A2A89}" type="datetimeFigureOut">
              <a:rPr lang="en-US" smtClean="0"/>
              <a:t>2/22/17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86893-36B9-3A48-B223-7D48A8EF7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F8F58-E454-DA4D-8515-98BD118A2A89}" type="datetimeFigureOut">
              <a:rPr lang="en-US" smtClean="0"/>
              <a:t>2/22/17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86893-36B9-3A48-B223-7D48A8EF7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097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F8F58-E454-DA4D-8515-98BD118A2A89}" type="datetimeFigureOut">
              <a:rPr lang="en-US" smtClean="0"/>
              <a:t>2/22/17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86893-36B9-3A48-B223-7D48A8EF7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251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F8F58-E454-DA4D-8515-98BD118A2A89}" type="datetimeFigureOut">
              <a:rPr lang="en-US" smtClean="0"/>
              <a:t>2/22/17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86893-36B9-3A48-B223-7D48A8EF7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724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F8F58-E454-DA4D-8515-98BD118A2A89}" type="datetimeFigureOut">
              <a:rPr lang="en-US" smtClean="0"/>
              <a:t>2/22/17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86893-36B9-3A48-B223-7D48A8EF7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232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F8F58-E454-DA4D-8515-98BD118A2A89}" type="datetimeFigureOut">
              <a:rPr lang="en-US" smtClean="0"/>
              <a:t>2/22/17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86893-36B9-3A48-B223-7D48A8EF7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676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F8F58-E454-DA4D-8515-98BD118A2A89}" type="datetimeFigureOut">
              <a:rPr lang="en-US" smtClean="0"/>
              <a:t>2/22/17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86893-36B9-3A48-B223-7D48A8EF7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77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F8F58-E454-DA4D-8515-98BD118A2A89}" type="datetimeFigureOut">
              <a:rPr lang="en-US" smtClean="0"/>
              <a:t>2/22/17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86893-36B9-3A48-B223-7D48A8EF7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116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F8F58-E454-DA4D-8515-98BD118A2A89}" type="datetimeFigureOut">
              <a:rPr lang="en-US" smtClean="0"/>
              <a:t>2/22/17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86893-36B9-3A48-B223-7D48A8EF7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22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F8F58-E454-DA4D-8515-98BD118A2A89}" type="datetimeFigureOut">
              <a:rPr lang="en-US" smtClean="0"/>
              <a:t>2/22/17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86893-36B9-3A48-B223-7D48A8EF7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506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F8F58-E454-DA4D-8515-98BD118A2A89}" type="datetimeFigureOut">
              <a:rPr lang="en-US" smtClean="0"/>
              <a:t>2/22/17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86893-36B9-3A48-B223-7D48A8EF7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5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F8F58-E454-DA4D-8515-98BD118A2A89}" type="datetimeFigureOut">
              <a:rPr lang="en-US" smtClean="0"/>
              <a:t>2/22/17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86893-36B9-3A48-B223-7D48A8EF7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218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5179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2017-02-22T10:44:46Z</dcterms:created>
  <dcterms:modified xsi:type="dcterms:W3CDTF">2017-02-22T10:45:00Z</dcterms:modified>
</cp:coreProperties>
</file>